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9" r:id="rId3"/>
    <p:sldId id="258" r:id="rId4"/>
    <p:sldId id="259" r:id="rId5"/>
    <p:sldId id="288" r:id="rId6"/>
    <p:sldId id="289" r:id="rId7"/>
    <p:sldId id="290" r:id="rId8"/>
    <p:sldId id="291" r:id="rId9"/>
    <p:sldId id="264" r:id="rId10"/>
    <p:sldId id="295" r:id="rId11"/>
    <p:sldId id="294" r:id="rId12"/>
    <p:sldId id="293" r:id="rId13"/>
    <p:sldId id="292" r:id="rId14"/>
    <p:sldId id="269" r:id="rId15"/>
    <p:sldId id="296" r:id="rId16"/>
    <p:sldId id="297" r:id="rId17"/>
    <p:sldId id="299" r:id="rId18"/>
    <p:sldId id="298" r:id="rId19"/>
    <p:sldId id="274" r:id="rId20"/>
    <p:sldId id="300" r:id="rId21"/>
    <p:sldId id="301" r:id="rId22"/>
    <p:sldId id="303" r:id="rId23"/>
    <p:sldId id="302" r:id="rId24"/>
    <p:sldId id="279" r:id="rId25"/>
    <p:sldId id="307" r:id="rId26"/>
    <p:sldId id="306" r:id="rId27"/>
    <p:sldId id="305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4200"/>
    <a:srgbClr val="990000"/>
    <a:srgbClr val="9249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9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727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81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885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880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2551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663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7988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http://www.proshkolu.ru/content/media/pic/profile/2000000/1309000/1308714-bacccfe2cc1b36d7bc4c700f5165db45.png" TargetMode="External"/><Relationship Id="rId3" Type="http://schemas.openxmlformats.org/officeDocument/2006/relationships/slide" Target="slide3.xml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content/media/pic/profile/2000000/1309000/1308714-bacccfe2cc1b36d7bc4c700f5165db45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image" Target="../media/image11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432434" y="4010288"/>
            <a:ext cx="67542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Великий Устюг.</a:t>
            </a:r>
            <a:endParaRPr lang="ru-RU" sz="6000" i="1" dirty="0" smtClean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691680" y="1441727"/>
            <a:ext cx="712879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каком городе России находится резиденция Деда Мороза? </a:t>
            </a:r>
          </a:p>
          <a:p>
            <a:pPr algn="ctr"/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434" y="36343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«ДЕД МОРОЗ»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511" y="3664801"/>
            <a:ext cx="1512168" cy="233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3288292"/>
            <a:ext cx="2495622" cy="3327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449687" y="1754716"/>
            <a:ext cx="752834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России празднуют день рождение Деда Мороза?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434" y="36343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«ДЕД МОРОЗ»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432302" y="4590661"/>
            <a:ext cx="53739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18 ноября.</a:t>
            </a:r>
            <a:endParaRPr lang="ru-RU" sz="6000" i="1" dirty="0" smtClean="0"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549" y="3947425"/>
            <a:ext cx="1512168" cy="233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3288292"/>
            <a:ext cx="2495622" cy="3327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691680" y="2217954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Заплечник Деда Мороза. 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051720" y="3933056"/>
            <a:ext cx="6505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Мешок.</a:t>
            </a: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434" y="36343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«ДЕД МОРОЗ»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249" y="3318399"/>
            <a:ext cx="1512168" cy="233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3288292"/>
            <a:ext cx="2495622" cy="3327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259632" y="1379095"/>
            <a:ext cx="7560840" cy="31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Пьер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Ноэль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Франции,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Йоулупукки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Финляндии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Ниссе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Норвегии и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Дании,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Сегацу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-сан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Японии, Папа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Ноэль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Южной Америке, а в России…? 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i="1" dirty="0"/>
              <a:t> 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854775" y="4604243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Дед Мороз.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434" y="36343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«ДЕД МОРОЗ»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071" y="4062116"/>
            <a:ext cx="1512168" cy="233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3288292"/>
            <a:ext cx="2495622" cy="3327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РЕБУСЫ»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63039" y="3356992"/>
            <a:ext cx="3287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Мороз</a:t>
            </a: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968" y="2492896"/>
            <a:ext cx="1806227" cy="2791825"/>
          </a:xfrm>
          <a:prstGeom prst="rect">
            <a:avLst/>
          </a:prstGeom>
        </p:spPr>
      </p:pic>
      <p:pic>
        <p:nvPicPr>
          <p:cNvPr id="9" name="i-main-pic" descr="Картинка 45 из 1423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132856"/>
            <a:ext cx="4637768" cy="347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55776" y="4933617"/>
            <a:ext cx="33123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Коньки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РЕБУСЫ»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196" y="4657169"/>
            <a:ext cx="1248720" cy="1930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329" y="1420839"/>
            <a:ext cx="6027259" cy="3149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РЕБУСЫ»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7828" y="3461091"/>
            <a:ext cx="41897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Подарок</a:t>
            </a: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273" y="2564904"/>
            <a:ext cx="1919457" cy="2966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935290"/>
            <a:ext cx="4610391" cy="3291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06334" y="2985355"/>
            <a:ext cx="22852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Узор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РЕБУСЫ»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27" y="2475394"/>
            <a:ext cx="1617265" cy="24997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39" y="2132856"/>
            <a:ext cx="6120680" cy="364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РЕБУСЫ»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170434" y="3429000"/>
            <a:ext cx="3283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Каток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589" y="2564904"/>
            <a:ext cx="1723718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059186"/>
            <a:ext cx="5406780" cy="3934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94809" y="3220562"/>
            <a:ext cx="828092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Нет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. Изначально на Руси встречали Новый год 1марта. Затем, в 1492 году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было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принято решение о переносе празднования </a:t>
            </a:r>
            <a:r>
              <a:rPr lang="ru-RU" sz="2800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новолетия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на 1 сентября, в связи с началом сбора урожая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А Пётр</a:t>
            </a:r>
            <a:r>
              <a:rPr lang="en-US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I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в 1700 г. перенёс празднование Нового года на 1 января!</a:t>
            </a:r>
            <a:endParaRPr lang="ru-RU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452" y="363433"/>
            <a:ext cx="72227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«ВЕРИТЕ ЛИ ВЫ?»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35697" y="1466236"/>
            <a:ext cx="69840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Верите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вы, что раньше на Руси Новый год встречали 1 ноября?</a:t>
            </a: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177" y="3220562"/>
            <a:ext cx="1656184" cy="2559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9492" cy="162744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НОВОГОДНЯЯ ВИКТОРИНА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40" y="1196752"/>
            <a:ext cx="6927109" cy="5386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846" y="908720"/>
            <a:ext cx="2254629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63" y="4466034"/>
            <a:ext cx="2149922" cy="2275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043" y="4410136"/>
            <a:ext cx="1808432" cy="2387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6" y="982490"/>
            <a:ext cx="2316087" cy="23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4353" y="3705349"/>
            <a:ext cx="853983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Нет. </a:t>
            </a:r>
            <a:endParaRPr lang="ru-RU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Записывайте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адрес, где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живёт  Российский Дед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Мороз: г. Великий Устюг, индекс 162340, Деду Морозу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 в Лапландии живёт Санта Клаус.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52" y="363433"/>
            <a:ext cx="72227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«ВЕРИТЕ ЛИ ВЫ?»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75656" y="2055226"/>
            <a:ext cx="7141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Верите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вы,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Дед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Мороз живёт в Лапландии?</a:t>
            </a: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546" y="3793618"/>
            <a:ext cx="1485558" cy="2296179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52" y="363433"/>
            <a:ext cx="72227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«ВЕРИТЕ ЛИ ВЫ?»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35696" y="1443224"/>
            <a:ext cx="6984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Верите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вы, что в Панаме с последним ударом часов улицы оглашаются звоном колоколов, сирен машин, криками, стуками? </a:t>
            </a:r>
          </a:p>
        </p:txBody>
      </p:sp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17611" y="4157916"/>
            <a:ext cx="70988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Да.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весь этот шум для того, чтобы "задобрить" год, который наступает. </a:t>
            </a:r>
            <a:endParaRPr lang="ru-RU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141" y="3789230"/>
            <a:ext cx="1496117" cy="2312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1639" y="3942644"/>
            <a:ext cx="79428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Нет. Новый год в Монголии совпадает с праздником скотоводства, для него характерны спортивные состязания, конкурсы на ловкость, смекалку, упорство и смелость. </a:t>
            </a:r>
            <a:endParaRPr lang="ru-RU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52" y="363433"/>
            <a:ext cx="72227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«ВЕРИТЕ ЛИ ВЫ?»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74809" y="1524543"/>
            <a:ext cx="7056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Верите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вы, что в Монголии в Новый год принято поливать друг друга компотом из яблок?</a:t>
            </a: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723090"/>
            <a:ext cx="1587605" cy="2453912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0" y="3429000"/>
            <a:ext cx="84969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Да. В Италии считается, что Новый год надо начинать, освободившись от всего старого. Поэтому в Новогоднюю ночь принято выбрасывать из окон старые вещи. </a:t>
            </a:r>
            <a:r>
              <a:rPr lang="ru-RU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Согласно </a:t>
            </a: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приметам, освободившееся место непременно займут новые вещи.</a:t>
            </a:r>
            <a:endParaRPr lang="ru-RU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52" y="363433"/>
            <a:ext cx="72227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«ВЕРИТЕ ЛИ ВЫ?»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21314" y="1454813"/>
            <a:ext cx="6590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Верите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 вы, что 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Италии на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 Год из окон летят утюги и старые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стулья?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557" y="3927823"/>
            <a:ext cx="1524001" cy="2355599"/>
          </a:xfrm>
          <a:prstGeom prst="rect">
            <a:avLst/>
          </a:prstGeom>
        </p:spPr>
      </p:pic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43608" y="1405650"/>
            <a:ext cx="7776864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сказки эти строки</a:t>
            </a:r>
            <a:r>
              <a:rPr lang="ru-RU" sz="32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«Вези, старик,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её, 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куда хочешь, чтобы мои глаза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видели, во чисто поле, на трескучий мороз».  </a:t>
            </a:r>
            <a:endParaRPr lang="ru-RU" sz="32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31740" y="4605808"/>
            <a:ext cx="54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«МОРОЗКО».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30633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ГОСТЯХ У СКАЗКИ»</a:t>
            </a:r>
            <a:endParaRPr lang="ru-RU" sz="40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000" y="3823775"/>
            <a:ext cx="1512000" cy="2333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91" y="3963543"/>
            <a:ext cx="2413537" cy="241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63529" y="1483489"/>
            <a:ext cx="76328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братьев-месяцев подарил падчерице колечко в сказке С. Я. Маршака «Двенадцать месяцев»? 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7783" y="4464903"/>
            <a:ext cx="49164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Апрель.</a:t>
            </a:r>
          </a:p>
        </p:txBody>
      </p:sp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682870"/>
            <a:ext cx="1512000" cy="233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30633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ГОСТЯХ У СКАЗКИ»</a:t>
            </a:r>
            <a:endParaRPr lang="ru-RU" sz="40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06" y="3824476"/>
            <a:ext cx="3405830" cy="246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580151" y="1618956"/>
            <a:ext cx="72368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 бабка в решете снега. Толкли, толкли они снег и вытолкли девушку». Как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звали?  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56557" y="4509120"/>
            <a:ext cx="4176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Снегурочка.</a:t>
            </a:r>
            <a:endParaRPr lang="ru-RU" sz="4400" i="1" dirty="0" smtClean="0">
              <a:latin typeface="Georgia" pitchFamily="18" charset="0"/>
            </a:endParaRPr>
          </a:p>
        </p:txBody>
      </p:sp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597621"/>
            <a:ext cx="1512000" cy="233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30633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ГОСТЯХ У СКАЗКИ»</a:t>
            </a:r>
            <a:endParaRPr lang="ru-RU" sz="40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61" y="3597621"/>
            <a:ext cx="2833029" cy="2833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39315"/>
            <a:ext cx="763284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«Это была высокая, статная, величавая женщина в ослепительно белой шубе и шапке из чистого снега. Мальчик сразу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её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узнал». Кого?  </a:t>
            </a:r>
            <a:r>
              <a:rPr lang="ru-RU" b="1" dirty="0">
                <a:solidFill>
                  <a:srgbClr val="4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71799" y="4392634"/>
            <a:ext cx="47506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Снежная королева. </a:t>
            </a:r>
            <a:endParaRPr lang="ru-RU" sz="4400" i="1" dirty="0" smtClean="0">
              <a:latin typeface="Georgia" pitchFamily="18" charset="0"/>
            </a:endParaRPr>
          </a:p>
        </p:txBody>
      </p:sp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435" y="4022636"/>
            <a:ext cx="1512000" cy="2333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30633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ГОСТЯХ У СКАЗКИ»</a:t>
            </a:r>
            <a:endParaRPr lang="ru-RU" sz="40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861048"/>
            <a:ext cx="3262213" cy="2575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84792" y="2109216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стране находились владения Снежной королевы? 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419872" y="4019773"/>
            <a:ext cx="44644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Лапландии. </a:t>
            </a:r>
          </a:p>
        </p:txBody>
      </p:sp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20" y="3405048"/>
            <a:ext cx="1512000" cy="2333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0633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«В ГОСТЯХ У СКАЗКИ»</a:t>
            </a:r>
            <a:endParaRPr lang="ru-RU" sz="40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648549"/>
            <a:ext cx="3067641" cy="2300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«Зимние загадки»</a:t>
            </a: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«В гостях у сказки»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«Верите ли вы…?»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«Дед мороз»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1600" b="1" cap="all" dirty="0" smtClean="0">
                <a:latin typeface="Georgia" pitchFamily="18" charset="0"/>
              </a:rPr>
              <a:t>«Зимние ребусы»</a:t>
            </a: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1640" y="315403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ЗАГАДКИ»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11760" y="4460333"/>
            <a:ext cx="46085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Мороз.</a:t>
            </a: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19671" y="1419775"/>
            <a:ext cx="7200801" cy="350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поляны белит белым</a:t>
            </a:r>
          </a:p>
          <a:p>
            <a:pPr lvl="0" algn="ctr"/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на стенах пишет мелом,</a:t>
            </a:r>
          </a:p>
          <a:p>
            <a:pPr lvl="0" algn="ctr"/>
            <a:r>
              <a:rPr lang="ru-RU" sz="40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Шьёт </a:t>
            </a:r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пуховые перины,</a:t>
            </a:r>
          </a:p>
          <a:p>
            <a:pPr lvl="0" algn="ctr"/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Разукрасил все витрины?</a:t>
            </a:r>
          </a:p>
          <a:p>
            <a:pPr lvl="0" algn="ctr"/>
            <a:endParaRPr lang="ru-RU" sz="2800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8" y="3812165"/>
            <a:ext cx="1952559" cy="2808311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6" y="4034098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66353" y="1904214"/>
            <a:ext cx="6912768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крыльев, а летит; без корней, а </a:t>
            </a:r>
            <a:r>
              <a:rPr lang="ru-RU" sz="40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растёт</a:t>
            </a:r>
            <a:r>
              <a:rPr lang="ru-RU" sz="4000" b="1" i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spcBef>
                <a:spcPct val="20000"/>
              </a:spcBef>
            </a:pP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059832" y="4078600"/>
            <a:ext cx="437868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Снег.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315403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ЗАГАДКИ»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626" y="3611971"/>
            <a:ext cx="1512168" cy="233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242" y="3346092"/>
            <a:ext cx="4233925" cy="304842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47664" y="1381532"/>
            <a:ext cx="7272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Жил 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посреди двора,</a:t>
            </a:r>
          </a:p>
          <a:p>
            <a:pPr algn="ctr"/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гуляла детвора,</a:t>
            </a:r>
          </a:p>
          <a:p>
            <a:pPr algn="ctr"/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 от солнечных лучей</a:t>
            </a:r>
          </a:p>
          <a:p>
            <a:pPr algn="ctr"/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Превратился я в ручей.</a:t>
            </a:r>
          </a:p>
          <a:p>
            <a:pPr algn="ctr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95736" y="4482336"/>
            <a:ext cx="542276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Снеговик.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15403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ЗАГАДКИ»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915" y="4055513"/>
            <a:ext cx="1512168" cy="2337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600166"/>
            <a:ext cx="2734988" cy="29713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27584" y="1418236"/>
            <a:ext cx="7848873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Вот </a:t>
            </a: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серебряный лужок –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видать барашка.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мычит на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нём </a:t>
            </a: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бычок,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цветёт </a:t>
            </a: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ромашка.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 лужок зимой хорош,</a:t>
            </a:r>
          </a:p>
          <a:p>
            <a:pPr lvl="0" algn="ctr"/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весною не </a:t>
            </a:r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найдёшь</a:t>
            </a: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15403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ЗАГАДКИ»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46768" y="4658330"/>
            <a:ext cx="5184576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Каток.</a:t>
            </a:r>
            <a:endParaRPr lang="ru-RU" sz="66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431723"/>
            <a:ext cx="1440160" cy="2226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06" y="4060947"/>
            <a:ext cx="3751057" cy="281329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077072"/>
            <a:ext cx="4968552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Зима.</a:t>
            </a:r>
            <a:endParaRPr lang="ru-RU" sz="6600" b="1" i="1" dirty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1720" y="1468095"/>
            <a:ext cx="62646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Хоть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сама и снег и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лёд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 уходит –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слёзы льёт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15403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«ЗИМНИЕ ЗАГАДКИ»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795742"/>
            <a:ext cx="1512168" cy="2337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3" y="3336237"/>
            <a:ext cx="3809861" cy="304788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2434" y="363433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«ДЕД МОРОЗ»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492794" y="2331976"/>
            <a:ext cx="6950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Прозвище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Деда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Мороза?</a:t>
            </a:r>
          </a:p>
        </p:txBody>
      </p:sp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23728" y="3841906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Дед Мороз – Красный нос.</a:t>
            </a: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642748"/>
            <a:ext cx="1512168" cy="233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1327716"/>
            <a:ext cx="1976384" cy="2008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" y="3288292"/>
            <a:ext cx="2495622" cy="3327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665</Words>
  <Application>Microsoft Office PowerPoint</Application>
  <PresentationFormat>Экран (4:3)</PresentationFormat>
  <Paragraphs>152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НОВОГОДНЯЯ ВИКТОРИНА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2</dc:title>
  <dc:creator>Елена</dc:creator>
  <cp:lastModifiedBy>Учетная запись Майкрософт</cp:lastModifiedBy>
  <cp:revision>261</cp:revision>
  <dcterms:created xsi:type="dcterms:W3CDTF">2014-01-06T16:00:12Z</dcterms:created>
  <dcterms:modified xsi:type="dcterms:W3CDTF">2024-12-12T19:13:05Z</dcterms:modified>
</cp:coreProperties>
</file>