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6EBD-F4A4-483E-9054-90805614C28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82B3-C48B-4F63-ABD2-2233BBC4E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6EBD-F4A4-483E-9054-90805614C28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82B3-C48B-4F63-ABD2-2233BBC4E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6EBD-F4A4-483E-9054-90805614C28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82B3-C48B-4F63-ABD2-2233BBC4E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6EBD-F4A4-483E-9054-90805614C28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82B3-C48B-4F63-ABD2-2233BBC4E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6EBD-F4A4-483E-9054-90805614C28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82B3-C48B-4F63-ABD2-2233BBC4E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6EBD-F4A4-483E-9054-90805614C28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82B3-C48B-4F63-ABD2-2233BBC4E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6EBD-F4A4-483E-9054-90805614C28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82B3-C48B-4F63-ABD2-2233BBC4E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6EBD-F4A4-483E-9054-90805614C28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82B3-C48B-4F63-ABD2-2233BBC4E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6EBD-F4A4-483E-9054-90805614C28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82B3-C48B-4F63-ABD2-2233BBC4E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6EBD-F4A4-483E-9054-90805614C28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82B3-C48B-4F63-ABD2-2233BBC4E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6EBD-F4A4-483E-9054-90805614C28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82B3-C48B-4F63-ABD2-2233BBC4E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06EBD-F4A4-483E-9054-90805614C281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482B3-C48B-4F63-ABD2-2233BBC4E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1500174"/>
            <a:ext cx="78385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Мастер-класс от  учителя-логопеда МБОУ МО Плавский район «ПСОШ №1»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Смолиной Анны Борисовны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285749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Переворачиваем и сгибаем по линии </a:t>
            </a:r>
            <a:r>
              <a:rPr lang="en-US" dirty="0" smtClean="0"/>
              <a:t>AB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Рисунок 6" descr="16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2145101" cy="2214578"/>
          </a:xfrm>
          <a:prstGeom prst="rect">
            <a:avLst/>
          </a:prstGeom>
        </p:spPr>
      </p:pic>
      <p:pic>
        <p:nvPicPr>
          <p:cNvPr id="8" name="Рисунок 7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571480"/>
            <a:ext cx="2357454" cy="22900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9124" y="3071810"/>
            <a:ext cx="269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Отрезаем, как на фото.</a:t>
            </a:r>
            <a:endParaRPr lang="ru-RU" dirty="0"/>
          </a:p>
        </p:txBody>
      </p:sp>
      <p:pic>
        <p:nvPicPr>
          <p:cNvPr id="6" name="Рисунок 5" descr="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3786190"/>
            <a:ext cx="1490456" cy="2522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642918"/>
            <a:ext cx="2428892" cy="4210079"/>
          </a:xfrm>
          <a:prstGeom prst="rect">
            <a:avLst/>
          </a:prstGeom>
        </p:spPr>
      </p:pic>
      <p:pic>
        <p:nvPicPr>
          <p:cNvPr id="5" name="Рисунок 4" descr="20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714356"/>
            <a:ext cx="2333629" cy="4154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1" y="5214950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Наносим понравившийся рисунок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521495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Заштрихованную часть вырезаем</a:t>
            </a:r>
            <a:endParaRPr lang="ru-RU" dirty="0"/>
          </a:p>
        </p:txBody>
      </p:sp>
      <p:pic>
        <p:nvPicPr>
          <p:cNvPr id="10" name="Рисунок 9" descr="21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571480"/>
            <a:ext cx="2540862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857232"/>
            <a:ext cx="4964066" cy="4525963"/>
          </a:xfrm>
        </p:spPr>
      </p:pic>
      <p:sp>
        <p:nvSpPr>
          <p:cNvPr id="5" name="TextBox 4"/>
          <p:cNvSpPr txBox="1"/>
          <p:nvPr/>
        </p:nvSpPr>
        <p:spPr>
          <a:xfrm>
            <a:off x="2473786" y="5572140"/>
            <a:ext cx="424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Разворачиваем и получаем снежинку.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Скоро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Новый год. Все готовятся, украшают елку и комнаты. Вот и мы научимся вырезать снежинки из бумаги.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нструмен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-5400000">
            <a:off x="-176139" y="1676281"/>
            <a:ext cx="5186964" cy="3691742"/>
          </a:xfrm>
        </p:spPr>
      </p:pic>
      <p:sp>
        <p:nvSpPr>
          <p:cNvPr id="7" name="TextBox 6"/>
          <p:cNvSpPr txBox="1"/>
          <p:nvPr/>
        </p:nvSpPr>
        <p:spPr>
          <a:xfrm>
            <a:off x="4643438" y="2285992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Нам понадобятся:</a:t>
            </a:r>
          </a:p>
          <a:p>
            <a:pPr marL="180000">
              <a:buFont typeface="Arial" pitchFamily="34" charset="0"/>
              <a:buChar char="•"/>
            </a:pPr>
            <a:r>
              <a:rPr lang="ru-RU" dirty="0" smtClean="0"/>
              <a:t>бумага формата А4;</a:t>
            </a:r>
          </a:p>
          <a:p>
            <a:pPr marL="180000">
              <a:buFont typeface="Arial" pitchFamily="34" charset="0"/>
              <a:buChar char="•"/>
            </a:pPr>
            <a:r>
              <a:rPr lang="ru-RU" dirty="0" smtClean="0"/>
              <a:t>карандаш простой;</a:t>
            </a:r>
          </a:p>
          <a:p>
            <a:pPr marL="180000">
              <a:buFont typeface="Arial" pitchFamily="34" charset="0"/>
              <a:buChar char="•"/>
            </a:pPr>
            <a:r>
              <a:rPr lang="ru-RU" dirty="0" smtClean="0"/>
              <a:t>ножницы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642918"/>
            <a:ext cx="3286148" cy="2452136"/>
          </a:xfrm>
        </p:spPr>
      </p:pic>
      <p:sp>
        <p:nvSpPr>
          <p:cNvPr id="6" name="TextBox 5"/>
          <p:cNvSpPr txBox="1"/>
          <p:nvPr/>
        </p:nvSpPr>
        <p:spPr>
          <a:xfrm>
            <a:off x="4572000" y="78579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Сворачиваем бумагу как на фото.</a:t>
            </a:r>
            <a:endParaRPr lang="ru-RU" dirty="0"/>
          </a:p>
        </p:txBody>
      </p:sp>
      <p:pic>
        <p:nvPicPr>
          <p:cNvPr id="10" name="Рисунок 9" descr="0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571876"/>
            <a:ext cx="3357586" cy="25054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00562" y="3571876"/>
            <a:ext cx="4089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Отрезаем закрашенную часть.</a:t>
            </a:r>
          </a:p>
          <a:p>
            <a:r>
              <a:rPr lang="ru-RU" dirty="0" smtClean="0"/>
              <a:t>Остается часть в форме квадрата.</a:t>
            </a:r>
          </a:p>
          <a:p>
            <a:r>
              <a:rPr lang="ru-RU" dirty="0" smtClean="0"/>
              <a:t>С ней мы и будем работать дальше.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4493991" cy="2714644"/>
          </a:xfrm>
        </p:spPr>
      </p:pic>
      <p:sp>
        <p:nvSpPr>
          <p:cNvPr id="5" name="TextBox 4"/>
          <p:cNvSpPr txBox="1"/>
          <p:nvPr/>
        </p:nvSpPr>
        <p:spPr>
          <a:xfrm>
            <a:off x="5072066" y="57148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Свернув квадрат по диагонали, Получим треугольник.</a:t>
            </a:r>
            <a:endParaRPr lang="ru-RU" dirty="0"/>
          </a:p>
        </p:txBody>
      </p:sp>
      <p:pic>
        <p:nvPicPr>
          <p:cNvPr id="6" name="Рисунок 5" descr="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571876"/>
            <a:ext cx="3643338" cy="2479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504" y="3714752"/>
            <a:ext cx="342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Сворачиваем получившийся треугольник, пополам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72132" y="1071546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Далее нам необходимо разметить заготовку.</a:t>
            </a:r>
            <a:endParaRPr lang="en-US" dirty="0" smtClean="0"/>
          </a:p>
          <a:p>
            <a:r>
              <a:rPr lang="ru-RU" dirty="0" smtClean="0"/>
              <a:t>Сгибаем бумагу, так, что бы совместить вершину А с точкой </a:t>
            </a:r>
            <a:r>
              <a:rPr lang="en-US" dirty="0" smtClean="0"/>
              <a:t>B</a:t>
            </a:r>
            <a:r>
              <a:rPr lang="ru-RU" dirty="0" smtClean="0"/>
              <a:t>. Отмечаем точку С на пересечении линий сгиба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0364" y="71435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28926" y="27146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pic>
        <p:nvPicPr>
          <p:cNvPr id="12" name="Рисунок 11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3" y="3643314"/>
            <a:ext cx="4970895" cy="2143140"/>
          </a:xfrm>
          <a:prstGeom prst="rect">
            <a:avLst/>
          </a:prstGeom>
        </p:spPr>
      </p:pic>
      <p:pic>
        <p:nvPicPr>
          <p:cNvPr id="13" name="Рисунок 12" descr="05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739198"/>
            <a:ext cx="4857784" cy="2641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86446" y="3714752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Делим нижнюю половину отрезка </a:t>
            </a:r>
            <a:r>
              <a:rPr lang="en-US" dirty="0" smtClean="0"/>
              <a:t>BC </a:t>
            </a:r>
            <a:r>
              <a:rPr lang="ru-RU" dirty="0" smtClean="0"/>
              <a:t>пополам, отмечаем точку </a:t>
            </a:r>
            <a:r>
              <a:rPr lang="en-US" dirty="0" smtClean="0"/>
              <a:t>D.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643174" y="471488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43570" y="1071546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Сгибаем бумагу, так, что бы совместить вершину А с точкой </a:t>
            </a:r>
            <a:r>
              <a:rPr lang="en-US" dirty="0" smtClean="0"/>
              <a:t>D</a:t>
            </a:r>
            <a:r>
              <a:rPr lang="ru-RU" dirty="0" smtClean="0"/>
              <a:t>. Отмечаем точк</a:t>
            </a:r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en-US" dirty="0" smtClean="0"/>
              <a:t>E </a:t>
            </a:r>
            <a:r>
              <a:rPr lang="ru-RU" dirty="0" smtClean="0"/>
              <a:t>и </a:t>
            </a:r>
            <a:r>
              <a:rPr lang="en-US" dirty="0" smtClean="0"/>
              <a:t>F</a:t>
            </a:r>
            <a:r>
              <a:rPr lang="ru-RU" dirty="0" smtClean="0"/>
              <a:t> на линий сгиба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6446" y="3714752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результате получаем такую картинку.</a:t>
            </a:r>
            <a:endParaRPr lang="ru-RU" dirty="0"/>
          </a:p>
        </p:txBody>
      </p:sp>
      <p:pic>
        <p:nvPicPr>
          <p:cNvPr id="17" name="Рисунок 16" descr="09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4867449" cy="2786082"/>
          </a:xfrm>
          <a:prstGeom prst="rect">
            <a:avLst/>
          </a:prstGeom>
        </p:spPr>
      </p:pic>
      <p:pic>
        <p:nvPicPr>
          <p:cNvPr id="18" name="Рисунок 17" descr="11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643314"/>
            <a:ext cx="4857784" cy="282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4348" y="500063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Сгибаем бумагу по линии и </a:t>
            </a:r>
            <a:r>
              <a:rPr lang="en-US" dirty="0" smtClean="0"/>
              <a:t>BE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 потом по </a:t>
            </a:r>
            <a:r>
              <a:rPr lang="en-US" dirty="0" smtClean="0"/>
              <a:t>BF</a:t>
            </a:r>
            <a:endParaRPr lang="ru-RU" dirty="0" smtClean="0"/>
          </a:p>
        </p:txBody>
      </p:sp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00174"/>
            <a:ext cx="4358979" cy="2928958"/>
          </a:xfrm>
          <a:prstGeom prst="rect">
            <a:avLst/>
          </a:prstGeom>
        </p:spPr>
      </p:pic>
      <p:pic>
        <p:nvPicPr>
          <p:cNvPr id="7" name="Рисунок 6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571612"/>
            <a:ext cx="2786082" cy="2870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7620" y="157161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Переворачиваем и сгибаем по линии </a:t>
            </a:r>
            <a:r>
              <a:rPr lang="en-US" dirty="0" smtClean="0"/>
              <a:t>AB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Рисунок 6" descr="16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2629479" cy="2714644"/>
          </a:xfrm>
          <a:prstGeom prst="rect">
            <a:avLst/>
          </a:prstGeom>
        </p:spPr>
      </p:pic>
      <p:pic>
        <p:nvPicPr>
          <p:cNvPr id="8" name="Рисунок 7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571876"/>
            <a:ext cx="2714644" cy="26370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9058" y="4000504"/>
            <a:ext cx="269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Отрезаем, как на фото.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201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ПК</dc:creator>
  <cp:lastModifiedBy>Аня</cp:lastModifiedBy>
  <cp:revision>46</cp:revision>
  <dcterms:created xsi:type="dcterms:W3CDTF">2024-12-12T10:12:44Z</dcterms:created>
  <dcterms:modified xsi:type="dcterms:W3CDTF">2024-12-13T19:24:04Z</dcterms:modified>
</cp:coreProperties>
</file>